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99" r:id="rId3"/>
    <p:sldId id="378" r:id="rId4"/>
    <p:sldId id="379" r:id="rId5"/>
    <p:sldId id="380" r:id="rId6"/>
    <p:sldId id="288" r:id="rId7"/>
    <p:sldId id="35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республиканских проверочных  работ по русскому языку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7 классов за 2016-2017 учебный год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57150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00042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830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812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  97,8%)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- 201 (25%)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- 391 (48%)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- 214 (26%)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- 6 (1%)  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99%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73%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- 3,9  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Таблица результатов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9" y="714356"/>
          <a:ext cx="7929617" cy="4903692"/>
        </p:xfrm>
        <a:graphic>
          <a:graphicData uri="http://schemas.openxmlformats.org/drawingml/2006/table">
            <a:tbl>
              <a:tblPr/>
              <a:tblGrid>
                <a:gridCol w="1500197"/>
                <a:gridCol w="928694"/>
                <a:gridCol w="1071570"/>
                <a:gridCol w="745820"/>
                <a:gridCol w="630610"/>
                <a:gridCol w="629975"/>
                <a:gridCol w="493925"/>
                <a:gridCol w="769835"/>
                <a:gridCol w="540432"/>
                <a:gridCol w="618559"/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выполнявших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45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№12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80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4,1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23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Таблица результатов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7" y="571481"/>
          <a:ext cx="7858179" cy="5725895"/>
        </p:xfrm>
        <a:graphic>
          <a:graphicData uri="http://schemas.openxmlformats.org/drawingml/2006/table">
            <a:tbl>
              <a:tblPr/>
              <a:tblGrid>
                <a:gridCol w="1857387"/>
                <a:gridCol w="785818"/>
                <a:gridCol w="1000132"/>
                <a:gridCol w="524998"/>
                <a:gridCol w="599765"/>
                <a:gridCol w="446873"/>
                <a:gridCol w="428628"/>
                <a:gridCol w="925606"/>
                <a:gridCol w="646030"/>
                <a:gridCol w="642942"/>
              </a:tblGrid>
              <a:tr h="500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1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выполнявших 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16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        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 – </a:t>
                      </a: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Иштерякская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4,2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 </a:t>
                      </a:r>
                      <a:endParaRPr lang="ru-RU" sz="11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         Статистика ошибок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1314473"/>
          <a:ext cx="8001056" cy="5468112"/>
        </p:xfrm>
        <a:graphic>
          <a:graphicData uri="http://schemas.openxmlformats.org/drawingml/2006/table">
            <a:tbl>
              <a:tblPr/>
              <a:tblGrid>
                <a:gridCol w="5857916"/>
                <a:gridCol w="2143140"/>
              </a:tblGrid>
              <a:tr h="571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Допущенные ошибки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 – во учащихся /  %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8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1.Определение предложений, соответствующих содержанию текста, работа со смысловой и композиционной целостностью текста.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2.Нахождение предложений по заданным средствам связи предложений в тексте.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3.Определение количества грамматических основ.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4.Нахождение простых предложений, осложненных причастным и деепричастным оборотами. 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186 /23%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227 </a:t>
                      </a:r>
                      <a:r>
                        <a:rPr lang="ru-RU" sz="24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/28%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154 </a:t>
                      </a:r>
                      <a:r>
                        <a:rPr lang="ru-RU" sz="24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/19%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154 </a:t>
                      </a:r>
                      <a:r>
                        <a:rPr lang="ru-RU" sz="24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/19%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проверочной   работы по русскому языку в 7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до сентября).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4149</TotalTime>
  <Words>556</Words>
  <Application>Microsoft Office PowerPoint</Application>
  <PresentationFormat>Экран (4:3)</PresentationFormat>
  <Paragraphs>360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                                     Результаты республиканских проверочных  работ по русскому языку учащихся  7 классов за 2016-2017 учебный год   </vt:lpstr>
      <vt:lpstr>         </vt:lpstr>
      <vt:lpstr>             Таблица результатов</vt:lpstr>
      <vt:lpstr>             Таблица результатов</vt:lpstr>
      <vt:lpstr>          Статистика ошибок</vt:lpstr>
      <vt:lpstr>   Выводы:</vt:lpstr>
      <vt:lpstr>Слайд 7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577</cp:revision>
  <dcterms:created xsi:type="dcterms:W3CDTF">2012-12-17T07:09:56Z</dcterms:created>
  <dcterms:modified xsi:type="dcterms:W3CDTF">2017-05-22T17:52:17Z</dcterms:modified>
</cp:coreProperties>
</file>